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48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629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63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676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9637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6036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311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0776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710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3294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032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5642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2848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3053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9468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119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296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96E2008-55CB-41F8-87EE-95DCD777B070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BEEE3F5-0929-4177-9080-E7067023A9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0542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ke.gov.pl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8DA8C8-5C98-49F6-9BC3-E1B145A4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/>
              <a:t>EGZAMIN ÓSMOKLASISTY</a:t>
            </a:r>
            <a:br>
              <a:rPr lang="pl-PL" sz="4000" b="1" dirty="0"/>
            </a:br>
            <a:r>
              <a:rPr lang="pl-PL" sz="4000" b="1" dirty="0"/>
              <a:t>2026/2027</a:t>
            </a:r>
          </a:p>
        </p:txBody>
      </p:sp>
    </p:spTree>
    <p:extLst>
      <p:ext uri="{BB962C8B-B14F-4D97-AF65-F5344CB8AC3E}">
        <p14:creationId xmlns:p14="http://schemas.microsoft.com/office/powerpoint/2010/main" val="1254020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9E367BB0-64C4-48FD-8CAA-220EFE8BEB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685799"/>
            <a:ext cx="8534400" cy="5849471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  <a:spcAft>
                <a:spcPts val="800"/>
              </a:spcAft>
            </a:pPr>
            <a:r>
              <a:rPr lang="pl-PL" sz="5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PROCEDURY EGZAMINACYJNE</a:t>
            </a:r>
            <a:endParaRPr lang="pl-PL" sz="5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Aft>
                <a:spcPts val="800"/>
              </a:spcAft>
            </a:pPr>
            <a:r>
              <a:rPr lang="pl-PL" sz="5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EGZAMIN ÓSMOKLASISTY 2026/2027</a:t>
            </a:r>
            <a:endParaRPr lang="pl-PL" sz="5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Aft>
                <a:spcPts val="800"/>
              </a:spcAft>
            </a:pPr>
            <a:r>
              <a:rPr lang="pl-PL" sz="5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Najważniejsze informacje:</a:t>
            </a:r>
            <a:endParaRPr lang="pl-PL" sz="5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Aft>
                <a:spcPts val="800"/>
              </a:spcAft>
            </a:pPr>
            <a:r>
              <a:rPr lang="pl-PL" sz="5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📚 Organizacja egzaminu</a:t>
            </a:r>
            <a:br>
              <a:rPr lang="pl-PL" sz="5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5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📝 Zasady obowiązujące zdających</a:t>
            </a:r>
            <a:br>
              <a:rPr lang="pl-PL" sz="5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5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⏰ Terminy i czas trwania</a:t>
            </a:r>
            <a:br>
              <a:rPr lang="pl-PL" sz="5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5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🎒 Dozwolone przybory i materiały</a:t>
            </a:r>
            <a:endParaRPr lang="pl-PL" sz="5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4333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5C80A5-C480-4D57-94AF-3469B42872D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685800"/>
            <a:ext cx="8937812" cy="5974976"/>
          </a:xfrm>
        </p:spPr>
        <p:txBody>
          <a:bodyPr>
            <a:normAutofit fontScale="92500"/>
          </a:bodyPr>
          <a:lstStyle/>
          <a:p>
            <a:pPr>
              <a:lnSpc>
                <a:spcPct val="170000"/>
              </a:lnSpc>
              <a:spcAft>
                <a:spcPts val="800"/>
              </a:spcAft>
            </a:pPr>
            <a:r>
              <a:rPr lang="pl-PL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Prezentacja została opracowana na podstawie:</a:t>
            </a:r>
            <a:endParaRPr lang="pl-PL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Komunikatu Dyrektora CKE z </a:t>
            </a:r>
            <a:r>
              <a:rPr lang="pl-PL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sierpnia 2026 r.</a:t>
            </a:r>
            <a:r>
              <a:rPr lang="pl-PL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sprawie harmonogramu egzaminów w 2027 r.</a:t>
            </a:r>
            <a:endParaRPr lang="pl-PL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Komunikatu Dyrektora CKE z </a:t>
            </a:r>
            <a:r>
              <a:rPr lang="pl-PL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sierpnia 2026 r.</a:t>
            </a:r>
            <a:r>
              <a:rPr lang="pl-PL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sprawie materiałów i przyborów pomocniczych.</a:t>
            </a:r>
            <a:endParaRPr lang="pl-PL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7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Informacji o sposobie organizacji i przeprowadzania egzaminu ósmoklasisty obowiązującej w roku szkolnym </a:t>
            </a:r>
            <a:r>
              <a:rPr lang="pl-PL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2026/2027</a:t>
            </a:r>
            <a:r>
              <a:rPr lang="pl-PL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78201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23E717-C1B1-4B85-A65D-2C4575A9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KIEDY ODBĘDZIE SIĘ EGZAMIN?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9CED2C-2525-4A87-8C7B-3EA5521DE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79176"/>
            <a:ext cx="8535988" cy="451522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 GŁÓWNY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🇵🇱 Język polski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maja 2027 r. | godz. 9:00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➗ Matematyka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maja 2027 r. | godz. 9:00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🌍 Język obcy nowożytny</a:t>
            </a:r>
          </a:p>
          <a:p>
            <a:pPr>
              <a:lnSpc>
                <a:spcPct val="170000"/>
              </a:lnSpc>
            </a:pP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maja 2027 r. | godz. 9:00</a:t>
            </a:r>
          </a:p>
          <a:p>
            <a:r>
              <a:rPr lang="pl-PL" dirty="0"/>
              <a:t>________________________________________</a:t>
            </a:r>
          </a:p>
          <a:p>
            <a:endParaRPr lang="pl-PL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9BA2EAA-F5C9-4E3D-B37B-8454F660D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6595"/>
            <a:ext cx="184731" cy="61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19D54B-B69C-4535-B21D-ED880386B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127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9563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0E98860-17BA-4517-BF6F-B33ADDEA8E30}"/>
              </a:ext>
            </a:extLst>
          </p:cNvPr>
          <p:cNvSpPr txBox="1"/>
          <p:nvPr/>
        </p:nvSpPr>
        <p:spPr>
          <a:xfrm>
            <a:off x="331694" y="376518"/>
            <a:ext cx="8825752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 DODATKOWY</a:t>
            </a: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🇵🇱 Język polski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czerwca 2027 r. | godz. 9:00</a:t>
            </a: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➗ Matematyka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czerwca 2027 r. | godz. 9:00</a:t>
            </a: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🌍 Język obcy nowożytny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czerwca 2027 r. | godz. 9:00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6677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91FF20-978B-4A8E-8741-7691694C5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474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KIEDY POZNAMY WYNIKI?</a:t>
            </a:r>
            <a:b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54FC505-52BC-4965-AF08-F6789D27B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92942"/>
            <a:ext cx="8535988" cy="420145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l-PL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📅 6 LIPCA 2027 R.</a:t>
            </a:r>
            <a:br>
              <a:rPr lang="pl-PL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Tego dnia: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szkoły otrzymają wyniki egzaminu,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uczniowie otrzymają zaświadczenia o wynikach,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zostaną przekazane informacje dotyczące wyników egzaminu.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Zapamiętaj: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lipca 2027 r. – dzień ogłoszenia wyników.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888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4CEFB4-822C-43CE-9B9A-259F0795F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6459"/>
          </a:xfrm>
        </p:spPr>
        <p:txBody>
          <a:bodyPr>
            <a:normAutofit fontScale="90000"/>
          </a:bodyPr>
          <a:lstStyle/>
          <a:p>
            <a:r>
              <a:rPr kumimoji="0" lang="pl-PL" altLang="pl-P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ILE TRWA EGZAMIN?</a:t>
            </a:r>
            <a:br>
              <a:rPr kumimoji="0" lang="pl-PL" altLang="pl-P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1E8A62E-33E6-4009-8702-254400211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800627"/>
              </p:ext>
            </p:extLst>
          </p:nvPr>
        </p:nvGraphicFramePr>
        <p:xfrm>
          <a:off x="684213" y="2082831"/>
          <a:ext cx="8534400" cy="1525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3325088232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749422311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020762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PRZEDMIOT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CZAS PODSTAWOWY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CZAS WYDŁUŻONY*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22316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🇵🇱 Język polski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min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 195 min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52769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➗ Matematyka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min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 165 min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54447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🌍 Język obcy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min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 145 min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5245106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007D0FE-549F-4AC5-A749-7CED079C6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3838853"/>
            <a:ext cx="8315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Dotyczy uczniów, którym przyznano odpowiednie dostosowanie warunków egzaminu.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235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19808F-6A65-4614-A804-3AB1990E8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98176"/>
          </a:xfrm>
        </p:spPr>
        <p:txBody>
          <a:bodyPr/>
          <a:lstStyle/>
          <a:p>
            <a:r>
              <a:rPr lang="pl-PL" dirty="0"/>
              <a:t>Co musi mieć uczeń?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3FC4F0-1045-4C90-A1A9-3AA8E4177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32212"/>
            <a:ext cx="8535988" cy="376218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✏️ KAŻDY EGZAMIN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Czarny długopis lub pióro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❌ Nie wolno używać długopisów zmazywalnych/ścieralnych.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📏 MATEMATYKA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Linijka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❗ 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ekierka.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0828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696634-0F2E-406D-AF50-BF3667928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91353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C8E940F-7E3D-4D18-A653-2C860E8E4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70847"/>
            <a:ext cx="8535988" cy="392355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💧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WODA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Możesz przynieść 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małą butelkę wody</a:t>
            </a: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Butelka powinna stać: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podłodze przy nodze stolika.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Dzięki temu nie ma ryzyka przypadkowego zalania arkusza.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3582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376FD1-0FC5-455E-8A51-670E6F920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40224"/>
          </a:xfrm>
        </p:spPr>
        <p:txBody>
          <a:bodyPr/>
          <a:lstStyle/>
          <a:p>
            <a:r>
              <a:rPr lang="pl-PL" dirty="0"/>
              <a:t>Czego nie możesz?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B90DB50-3574-4AE1-920C-37B4294FB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50141"/>
            <a:ext cx="8535988" cy="374425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📱 telefonów komórkowych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⌚ </a:t>
            </a:r>
            <a:r>
              <a:rPr lang="pl-PL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smartwatchy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🎧 słuchawek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📡 innych urządzeń telekomunikacyjnych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📚 niedozwolonych materiałów i przyborów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❗ NAJWAŻNIEJSZA ZASADA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Telefon zostaw poza salą egzaminacyjną.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149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CB57BE-C8B1-430A-840F-79382B7CC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4300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0999388-7D78-43E7-BEB6-C6A064CA5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644588"/>
            <a:ext cx="8535988" cy="334981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PAMIĘTAJ O DOKUMENCIE TOŻSAMOŚCI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Uczeń powinien mieć przy sobie dokument potwierdzający tożsamość, np.: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🪪 LEGITYMACJĘ SZKOLNĄ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 może być okazany na prośbę członka zespołu nadzorującego.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969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E327C-B3E6-4140-A196-9DA51F18B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18882"/>
          </a:xfrm>
        </p:spPr>
        <p:txBody>
          <a:bodyPr/>
          <a:lstStyle/>
          <a:p>
            <a:r>
              <a:rPr lang="pl-PL" dirty="0"/>
              <a:t>	PRZED WEJŚCIEM DO SALI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9AE1B61-CBC6-4F66-8140-135781405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990165"/>
            <a:ext cx="8535988" cy="400423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60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Uczniowie: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6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wchodzą do sali pojedynczo,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6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losują numer stolika,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6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zajmują wylosowane miejsce,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6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otrzymują arkusz egzaminacyjny i naklejki.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UWAGA!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przypadku niektórych dostosowań miejsce ucznia może wskazać przewodniczący zespołu nadzorującego.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90551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3E237D-C3C3-4556-9141-92AADA1A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667871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68F3A9B-E154-4E8B-8580-8ED872A32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8471"/>
            <a:ext cx="8535988" cy="4335929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OTRZYMUJESZ ARKUSZ – CO ROBISZ?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1️⃣ SPRAWDŹ ARKUSZ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Czy wszystkie strony są obecne?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2️⃣ SPRAWDŹ JAKOŚĆ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Czy wszystko jest czytelne?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3️⃣ MASZ PROBLEM?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Podnieś rękę i zgłoś to nauczycielowi.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razie potrzeby otrzymasz arkusz rezerwowy.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93550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028AED2D-02D7-4530-AEA8-14F7A2414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72671"/>
          </a:xfrm>
        </p:spPr>
        <p:txBody>
          <a:bodyPr/>
          <a:lstStyle/>
          <a:p>
            <a:r>
              <a:rPr lang="pl-PL" dirty="0"/>
              <a:t>Kodowanie arkusza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0491D709-4E3A-46CF-A622-F8D8423D9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37765"/>
            <a:ext cx="8535988" cy="415663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Przed rozpoczęciem egzaminu należy prawidłowo umieścić: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kod ucznia,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numer PESEL,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naklejki przygotowane przez OKE.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❗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WAŻNE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UCZEŃ NIE PODPISUJE ARKUSZA EGZAMINACYJNEGO.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83401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9496F7-00B1-49C2-89FD-D2F2CC674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66482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DOSTOSOWANIA</a:t>
            </a:r>
            <a:b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CA96E91-5628-4EAE-BD2F-1788DC2B9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40541"/>
            <a:ext cx="8535988" cy="4353859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Uczniowie korzystający z dostosowanych warunków lub form egzaminu wykonują czynności zgodnie z przyznanymi dostosowaniami.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naklejkach mogą znajdować się oznaczenia: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nieprzenoszenie odpowiedzi na kartę odpowiedzi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DZO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dostosowane zasady oceniania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04668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FBD580-8692-4AA1-A124-17648D8B5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00953"/>
          </a:xfrm>
        </p:spPr>
        <p:txBody>
          <a:bodyPr>
            <a:normAutofit fontScale="90000"/>
          </a:bodyPr>
          <a:lstStyle/>
          <a:p>
            <a:r>
              <a:rPr lang="pl-PL" sz="32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pODCZAS</a:t>
            </a:r>
            <a:r>
              <a:rPr lang="pl-PL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EGZAMINU</a:t>
            </a:r>
            <a:br>
              <a:rPr lang="pl-PL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237FC2-470A-4B2A-988D-B3EFAE96B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936376"/>
            <a:ext cx="8535988" cy="405802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PAMIĘTAJ: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🤫 zachowuj ciszę,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✍️ pracuj samodzielnie,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👋 w razie problemu podnieś rękę,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⏰ kontroluj czas,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📖 dokładnie czytaj polecenia.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Nauczyciele nie mogą wyjaśniać treści zadań ani podpowiadać rozwiązań.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4122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8C3A2A-F7AF-4E48-8FBC-1EAA1941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56129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CZY MOŻNA WYJŚĆ Z SALI?</a:t>
            </a:r>
            <a:br>
              <a:rPr lang="pl-PL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A068514-CEB7-4DEA-A1FE-35EDEB882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08094"/>
            <a:ext cx="8535988" cy="398630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 do zasady: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❌ NIE OPUSZCZAMY SALI PODCZAS EGZAMINU.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uzasadnionych przypadkach można uzyskać zgodę na wyjście.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PROCEDURA: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podnieś rękę,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poczekaj na zgodę,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zamknij arkusz,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pozostaw go na stoliku,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pl-PL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wyjdź zgodnie z poleceniem.</a:t>
            </a:r>
            <a:endParaRPr lang="pl-PL" sz="2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3848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C7C45F-A7CF-462D-9EA6-22AE1F6F3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29235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MINUT DO KOŃCA!</a:t>
            </a:r>
            <a:br>
              <a:rPr lang="pl-PL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54DC332-2C5F-433C-889F-36315F63C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64659"/>
            <a:ext cx="8535988" cy="412974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⏰ UWAGA!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10 minut przed końcem egzaminu przewodniczący przypomni o konieczności zaznaczenia odpowiedzi na 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karcie odpowiedzi</a:t>
            </a: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Dlatego: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✔️ kontroluj czas,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✔️ nie zostawiaj przenoszenia odpowiedzi na ostatnią chwilę,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✔️ sprawdź, czy wszystkie wymagane odpowiedzi zostały zaznaczone.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6305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67EC8C-622E-40B6-8275-4ADD1157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685800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WAŻNE – ZADANIA OTWARTE</a:t>
            </a:r>
            <a:br>
              <a:rPr lang="pl-PL" sz="3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4CDBE75-F07B-4631-B4C7-FDD2DBF7B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95718"/>
            <a:ext cx="8535988" cy="439868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przypadku egzaminu z: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➗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MATEMATYKI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🇩🇪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JĘZYKA NIEMIECKIEGO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rozwiązania zadań otwartych zapisuje się bezpośrednio w: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KARCIE ROZWIĄZAŃ ZADAŃ OTWARTYCH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❗</a:t>
            </a: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Nie zapisuj ich wyłącznie w zeszycie zadań egzaminacyjnych.</a:t>
            </a:r>
            <a:endParaRPr lang="pl-PL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6542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417ED1-961D-4870-AE71-A02638461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02341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KONIEC EGZAMINU</a:t>
            </a:r>
            <a:br>
              <a:rPr lang="pl-PL" sz="3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9153783-DAD5-47FE-A87F-991BA413D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75012"/>
            <a:ext cx="8535988" cy="421938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 upływie wyznaczonego czasu:</a:t>
            </a:r>
            <a:endParaRPr lang="pl-PL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solidFill>
                  <a:schemeClr val="tx1"/>
                </a:solidFill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✋</a:t>
            </a:r>
            <a:r>
              <a:rPr lang="pl-PL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PRZESTAJEMY PISAĆ</a:t>
            </a:r>
            <a:endParaRPr lang="pl-PL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Uczeń:</a:t>
            </a:r>
            <a:endParaRPr lang="pl-PL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zamyka arkusz,</a:t>
            </a:r>
            <a:endParaRPr lang="pl-PL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odkłada go na brzeg stolika,</a:t>
            </a:r>
            <a:endParaRPr lang="pl-PL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czeka na odebranie materiałów.</a:t>
            </a:r>
            <a:endParaRPr lang="pl-PL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Zespół nadzorujący sprawdza kompletność arkuszy.</a:t>
            </a:r>
            <a:endParaRPr lang="pl-PL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Dopiero po uzyskaniu zgody można opuścić salę.</a:t>
            </a:r>
            <a:endParaRPr lang="pl-PL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239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0A53DF-9FA1-4CEC-8E7C-DE7C70D2B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16106"/>
          </a:xfrm>
        </p:spPr>
        <p:txBody>
          <a:bodyPr/>
          <a:lstStyle/>
          <a:p>
            <a:r>
              <a:rPr lang="pl-PL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KIEDY EGZAMIN MOŻE ZOSTAĆ UNIEWAŻNIONY?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12A5C7D-C38C-43F5-B7F1-0ACC189E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06706"/>
            <a:ext cx="8535988" cy="388769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Egzamin może zostać przerwany i unieważniony, jeśli uczeń: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🚫 rozwiązuje zadania niesamodzielnie,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🚫 korzysta z niedozwolonych materiałów,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🚫 korzysta z urządzenia telekomunikacyjnego,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🚫 zakłóca przebieg egzaminu i utrudnia pracę innym uczniom</a:t>
            </a:r>
            <a:endPara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236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6FB309-4781-48DB-B135-615BBF6F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605118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B66A416-DB62-4A18-B16B-98F846792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0871"/>
            <a:ext cx="8535988" cy="4183529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 OZNACZA UNIEWAŻNIENIE?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Jeżeli egzamin zostanie unieważniony w 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terminie głównym</a:t>
            </a: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➡️ uczeń przystępuje ponownie do egzaminu z danego przedmiotu w 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terminie dodatkowym</a:t>
            </a: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Jeżeli egzamin zostanie unieważniony w </a:t>
            </a: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terminie dodatkowym</a:t>
            </a: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wynik z danego przedmiotu wynosi 0%.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6139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5372FE-C28C-4E84-8DEB-9695B5DFD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53353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EGZAMIN W PIGUŁCE</a:t>
            </a:r>
            <a:br>
              <a:rPr lang="pl-PL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959F183-1E26-41EB-A12A-3286F2983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23247"/>
            <a:ext cx="8535988" cy="377115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PRZYNIEŚ: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✏️ czarny długopis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📏 linijkę – na matematykę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🪪 dokument tożsamości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💧 małą butelkę wody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PRZYNOŚ: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📱 telefonu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⌚ smartwatcha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🎧 słuchawek</a:t>
            </a:r>
            <a:b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📚 niedozwolonych materiałów</a:t>
            </a:r>
            <a:endParaRPr lang="pl-PL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003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767C95-9FD1-4AB9-AF48-81B94B918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56129"/>
          </a:xfrm>
        </p:spPr>
        <p:txBody>
          <a:bodyPr>
            <a:normAutofit fontScale="90000"/>
          </a:bodyPr>
          <a:lstStyle/>
          <a:p>
            <a:r>
              <a:rPr lang="pl-PL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ZASAD NA EGZAMIN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CB9209-CE5B-44E9-BC11-8A43EDCE4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92941"/>
            <a:ext cx="8535988" cy="420145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CZYTAJ UWAŻNIE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spiesz się z czytaniem poleceń.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KONTROLUJ CZAS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Zostaw czas na sprawdzenie odpowiedzi.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PRACUJ SAMODZIELNIE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podstawa prawidłowego przebiegu egzaminu.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SPRAWDZAJ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Zweryfikuj odpowiedzi przed oddaniem arkusza.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ZACHOWAJ SPOKÓJ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Stres nie rozwiąże za Ciebie zadań. Ty dasz radę!</a:t>
            </a:r>
            <a:endParaRPr lang="pl-PL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0796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E66D60-10D6-44B8-8F27-2F44BD95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48553"/>
          </a:xfrm>
        </p:spPr>
        <p:txBody>
          <a:bodyPr/>
          <a:lstStyle/>
          <a:p>
            <a:r>
              <a:rPr lang="pl-PL" dirty="0"/>
              <a:t>Gdzie szukać informacji?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8FB3E9-59BC-4532-8F96-51EC91092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95718"/>
            <a:ext cx="8535988" cy="439868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🌐 CENTRALNA KOMISJA EGZAMINACYJNA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www.cke.gov.pl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Znajdziesz tam m.in.: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informacje dotyczące egzaminu,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arkusze z poprzednich lat,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arkusze próbne,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materiały powtórzeniowe,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komunikaty i dokumenty dotyczące egzaminu.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🏫 STRONA INTERNETOWA SZKOŁY</a:t>
            </a:r>
            <a:endParaRPr lang="pl-P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Sprawdzaj również szkolną zakładkę poświęconą egzaminowi ósmoklasisty.</a:t>
            </a:r>
            <a:endParaRPr lang="pl-P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738496"/>
      </p:ext>
    </p:extLst>
  </p:cSld>
  <p:clrMapOvr>
    <a:masterClrMapping/>
  </p:clrMapOvr>
</p:sld>
</file>

<file path=ppt/theme/theme1.xml><?xml version="1.0" encoding="utf-8"?>
<a:theme xmlns:a="http://schemas.openxmlformats.org/drawingml/2006/main" name="Wycinek">
  <a:themeElements>
    <a:clrScheme name="Wycin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Wycin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TM02900771[[fn=Wycinek]]</Template>
  <TotalTime>58</TotalTime>
  <Words>979</Words>
  <Application>Microsoft Office PowerPoint</Application>
  <PresentationFormat>Panoramiczny</PresentationFormat>
  <Paragraphs>172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3" baseType="lpstr">
      <vt:lpstr>Arial</vt:lpstr>
      <vt:lpstr>Calibri</vt:lpstr>
      <vt:lpstr>Century Gothic</vt:lpstr>
      <vt:lpstr>Segoe UI Emoji</vt:lpstr>
      <vt:lpstr>Symbol</vt:lpstr>
      <vt:lpstr>Times New Roman</vt:lpstr>
      <vt:lpstr>Wingdings 3</vt:lpstr>
      <vt:lpstr>Wycinek</vt:lpstr>
      <vt:lpstr>EGZAMIN ÓSMOKLASISTY 2026/2027</vt:lpstr>
      <vt:lpstr>Prezentacja programu PowerPoint</vt:lpstr>
      <vt:lpstr>Prezentacja programu PowerPoint</vt:lpstr>
      <vt:lpstr>KIEDY ODBĘDZIE SIĘ EGZAMIN?   </vt:lpstr>
      <vt:lpstr>Prezentacja programu PowerPoint</vt:lpstr>
      <vt:lpstr>KIEDY POZNAMY WYNIKI? </vt:lpstr>
      <vt:lpstr>ILE TRWA EGZAMIN? </vt:lpstr>
      <vt:lpstr>Co musi mieć uczeń?</vt:lpstr>
      <vt:lpstr>Prezentacja programu PowerPoint</vt:lpstr>
      <vt:lpstr>Czego nie możesz?</vt:lpstr>
      <vt:lpstr>Prezentacja programu PowerPoint</vt:lpstr>
      <vt:lpstr> PRZED WEJŚCIEM DO SALI</vt:lpstr>
      <vt:lpstr>Prezentacja programu PowerPoint</vt:lpstr>
      <vt:lpstr>Kodowanie arkusza</vt:lpstr>
      <vt:lpstr>DOSTOSOWANIA </vt:lpstr>
      <vt:lpstr>pODCZAS EGZAMINU </vt:lpstr>
      <vt:lpstr>CZY MOŻNA WYJŚĆ Z SALI? </vt:lpstr>
      <vt:lpstr>10 MINUT DO KOŃCA! </vt:lpstr>
      <vt:lpstr>WAŻNE – ZADANIA OTWARTE </vt:lpstr>
      <vt:lpstr>KONIEC EGZAMINU </vt:lpstr>
      <vt:lpstr>KIEDY EGZAMIN MOŻE ZOSTAĆ UNIEWAŻNIONY?</vt:lpstr>
      <vt:lpstr>Prezentacja programu PowerPoint</vt:lpstr>
      <vt:lpstr>EGZAMIN W PIGUŁCE </vt:lpstr>
      <vt:lpstr>5 ZASAD NA EGZAMIN </vt:lpstr>
      <vt:lpstr>Gdzie szukać informacji?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ÓSMOKLASISTY 2026/2027</dc:title>
  <dc:creator>Katarzyna Cierkowska- Gendek</dc:creator>
  <cp:lastModifiedBy>Katarzyna Cierkowska- Gendek</cp:lastModifiedBy>
  <cp:revision>10</cp:revision>
  <dcterms:created xsi:type="dcterms:W3CDTF">2026-08-27T19:52:09Z</dcterms:created>
  <dcterms:modified xsi:type="dcterms:W3CDTF">2026-09-07T19:58:33Z</dcterms:modified>
</cp:coreProperties>
</file>